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66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42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929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141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1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91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374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605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031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387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68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F2B86-CF65-4C3B-8F1E-3D67903FE7E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713FF-3D13-44AB-B1AF-302B1A423C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6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497364"/>
              </p:ext>
            </p:extLst>
          </p:nvPr>
        </p:nvGraphicFramePr>
        <p:xfrm>
          <a:off x="0" y="1388"/>
          <a:ext cx="12192000" cy="685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Presentation" r:id="rId3" imgW="6094535" imgH="3427323" progId="PowerPoint.Show.12">
                  <p:embed/>
                </p:oleObj>
              </mc:Choice>
              <mc:Fallback>
                <p:oleObj name="Presentation" r:id="rId3" imgW="6094535" imgH="34273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388"/>
                        <a:ext cx="12192000" cy="685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793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Microsoft 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Howell</dc:creator>
  <cp:lastModifiedBy>Steve Howell</cp:lastModifiedBy>
  <cp:revision>9</cp:revision>
  <dcterms:created xsi:type="dcterms:W3CDTF">2016-02-03T10:08:31Z</dcterms:created>
  <dcterms:modified xsi:type="dcterms:W3CDTF">2017-08-09T19:08:30Z</dcterms:modified>
</cp:coreProperties>
</file>